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3" r:id="rId5"/>
    <p:sldId id="262" r:id="rId6"/>
    <p:sldId id="259" r:id="rId7"/>
    <p:sldId id="260" r:id="rId8"/>
    <p:sldId id="261" r:id="rId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8EA080-F78D-4049-B166-212079F02EC3}" v="6" dt="2026-03-08T16:44:28.37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224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ne de Bruijn" userId="627ac037303942e2" providerId="LiveId" clId="{632978D2-AFFE-4BA2-A83A-9EED099ED0FE}"/>
    <pc:docChg chg="undo custSel addSld modSld sldOrd">
      <pc:chgData name="Marianne de Bruijn" userId="627ac037303942e2" providerId="LiveId" clId="{632978D2-AFFE-4BA2-A83A-9EED099ED0FE}" dt="2026-03-20T15:39:46.844" v="1192"/>
      <pc:docMkLst>
        <pc:docMk/>
      </pc:docMkLst>
      <pc:sldChg chg="modSp mod">
        <pc:chgData name="Marianne de Bruijn" userId="627ac037303942e2" providerId="LiveId" clId="{632978D2-AFFE-4BA2-A83A-9EED099ED0FE}" dt="2026-03-06T14:14:00.553" v="54" actId="1076"/>
        <pc:sldMkLst>
          <pc:docMk/>
          <pc:sldMk cId="0" sldId="257"/>
        </pc:sldMkLst>
        <pc:spChg chg="mod">
          <ac:chgData name="Marianne de Bruijn" userId="627ac037303942e2" providerId="LiveId" clId="{632978D2-AFFE-4BA2-A83A-9EED099ED0FE}" dt="2026-03-06T14:13:59.510" v="53" actId="20577"/>
          <ac:spMkLst>
            <pc:docMk/>
            <pc:sldMk cId="0" sldId="257"/>
            <ac:spMk id="294" creationId="{00000000-0000-0000-0000-000000000000}"/>
          </ac:spMkLst>
        </pc:spChg>
        <pc:spChg chg="mod">
          <ac:chgData name="Marianne de Bruijn" userId="627ac037303942e2" providerId="LiveId" clId="{632978D2-AFFE-4BA2-A83A-9EED099ED0FE}" dt="2026-03-06T14:13:37.097" v="17" actId="20577"/>
          <ac:spMkLst>
            <pc:docMk/>
            <pc:sldMk cId="0" sldId="257"/>
            <ac:spMk id="295" creationId="{00000000-0000-0000-0000-000000000000}"/>
          </ac:spMkLst>
        </pc:spChg>
        <pc:spChg chg="mod">
          <ac:chgData name="Marianne de Bruijn" userId="627ac037303942e2" providerId="LiveId" clId="{632978D2-AFFE-4BA2-A83A-9EED099ED0FE}" dt="2026-03-06T14:13:50.088" v="33" actId="20577"/>
          <ac:spMkLst>
            <pc:docMk/>
            <pc:sldMk cId="0" sldId="257"/>
            <ac:spMk id="296" creationId="{00000000-0000-0000-0000-000000000000}"/>
          </ac:spMkLst>
        </pc:spChg>
        <pc:picChg chg="mod">
          <ac:chgData name="Marianne de Bruijn" userId="627ac037303942e2" providerId="LiveId" clId="{632978D2-AFFE-4BA2-A83A-9EED099ED0FE}" dt="2026-03-06T14:14:00.553" v="54" actId="1076"/>
          <ac:picMkLst>
            <pc:docMk/>
            <pc:sldMk cId="0" sldId="257"/>
            <ac:picMk id="293" creationId="{00000000-0000-0000-0000-000000000000}"/>
          </ac:picMkLst>
        </pc:picChg>
      </pc:sldChg>
      <pc:sldChg chg="addSp delSp modSp mod">
        <pc:chgData name="Marianne de Bruijn" userId="627ac037303942e2" providerId="LiveId" clId="{632978D2-AFFE-4BA2-A83A-9EED099ED0FE}" dt="2026-03-06T14:29:05.400" v="538" actId="1076"/>
        <pc:sldMkLst>
          <pc:docMk/>
          <pc:sldMk cId="0" sldId="258"/>
        </pc:sldMkLst>
        <pc:picChg chg="add mod">
          <ac:chgData name="Marianne de Bruijn" userId="627ac037303942e2" providerId="LiveId" clId="{632978D2-AFFE-4BA2-A83A-9EED099ED0FE}" dt="2026-03-06T14:29:05.400" v="538" actId="1076"/>
          <ac:picMkLst>
            <pc:docMk/>
            <pc:sldMk cId="0" sldId="258"/>
            <ac:picMk id="3" creationId="{75F4368A-B09E-4412-E066-E3EB400F9475}"/>
          </ac:picMkLst>
        </pc:picChg>
      </pc:sldChg>
      <pc:sldChg chg="addSp delSp modSp mod">
        <pc:chgData name="Marianne de Bruijn" userId="627ac037303942e2" providerId="LiveId" clId="{632978D2-AFFE-4BA2-A83A-9EED099ED0FE}" dt="2026-03-08T12:16:53.024" v="762" actId="20577"/>
        <pc:sldMkLst>
          <pc:docMk/>
          <pc:sldMk cId="0" sldId="259"/>
        </pc:sldMkLst>
        <pc:spChg chg="add mod">
          <ac:chgData name="Marianne de Bruijn" userId="627ac037303942e2" providerId="LiveId" clId="{632978D2-AFFE-4BA2-A83A-9EED099ED0FE}" dt="2026-03-08T12:16:38.093" v="724" actId="20577"/>
          <ac:spMkLst>
            <pc:docMk/>
            <pc:sldMk cId="0" sldId="259"/>
            <ac:spMk id="4" creationId="{DCC9A74C-B6F5-C221-3CA9-387D382CD530}"/>
          </ac:spMkLst>
        </pc:spChg>
        <pc:spChg chg="mod">
          <ac:chgData name="Marianne de Bruijn" userId="627ac037303942e2" providerId="LiveId" clId="{632978D2-AFFE-4BA2-A83A-9EED099ED0FE}" dt="2026-03-08T12:16:53.024" v="762" actId="20577"/>
          <ac:spMkLst>
            <pc:docMk/>
            <pc:sldMk cId="0" sldId="259"/>
            <ac:spMk id="304" creationId="{00000000-0000-0000-0000-000000000000}"/>
          </ac:spMkLst>
        </pc:spChg>
        <pc:picChg chg="mod">
          <ac:chgData name="Marianne de Bruijn" userId="627ac037303942e2" providerId="LiveId" clId="{632978D2-AFFE-4BA2-A83A-9EED099ED0FE}" dt="2026-03-06T14:19:00.010" v="104" actId="1076"/>
          <ac:picMkLst>
            <pc:docMk/>
            <pc:sldMk cId="0" sldId="259"/>
            <ac:picMk id="302" creationId="{00000000-0000-0000-0000-000000000000}"/>
          </ac:picMkLst>
        </pc:picChg>
      </pc:sldChg>
      <pc:sldChg chg="modSp mod">
        <pc:chgData name="Marianne de Bruijn" userId="627ac037303942e2" providerId="LiveId" clId="{632978D2-AFFE-4BA2-A83A-9EED099ED0FE}" dt="2026-03-08T12:34:26.379" v="1077" actId="20577"/>
        <pc:sldMkLst>
          <pc:docMk/>
          <pc:sldMk cId="0" sldId="260"/>
        </pc:sldMkLst>
        <pc:spChg chg="mod">
          <ac:chgData name="Marianne de Bruijn" userId="627ac037303942e2" providerId="LiveId" clId="{632978D2-AFFE-4BA2-A83A-9EED099ED0FE}" dt="2026-03-08T12:34:26.379" v="1077" actId="20577"/>
          <ac:spMkLst>
            <pc:docMk/>
            <pc:sldMk cId="0" sldId="260"/>
            <ac:spMk id="307" creationId="{00000000-0000-0000-0000-000000000000}"/>
          </ac:spMkLst>
        </pc:spChg>
        <pc:spChg chg="mod">
          <ac:chgData name="Marianne de Bruijn" userId="627ac037303942e2" providerId="LiveId" clId="{632978D2-AFFE-4BA2-A83A-9EED099ED0FE}" dt="2026-03-08T12:17:05.022" v="800" actId="20577"/>
          <ac:spMkLst>
            <pc:docMk/>
            <pc:sldMk cId="0" sldId="260"/>
            <ac:spMk id="308" creationId="{00000000-0000-0000-0000-000000000000}"/>
          </ac:spMkLst>
        </pc:spChg>
      </pc:sldChg>
      <pc:sldChg chg="modSp mod">
        <pc:chgData name="Marianne de Bruijn" userId="627ac037303942e2" providerId="LiveId" clId="{632978D2-AFFE-4BA2-A83A-9EED099ED0FE}" dt="2026-03-08T12:29:41.910" v="823" actId="313"/>
        <pc:sldMkLst>
          <pc:docMk/>
          <pc:sldMk cId="0" sldId="261"/>
        </pc:sldMkLst>
        <pc:spChg chg="mod">
          <ac:chgData name="Marianne de Bruijn" userId="627ac037303942e2" providerId="LiveId" clId="{632978D2-AFFE-4BA2-A83A-9EED099ED0FE}" dt="2026-03-08T12:29:41.910" v="823" actId="313"/>
          <ac:spMkLst>
            <pc:docMk/>
            <pc:sldMk cId="0" sldId="261"/>
            <ac:spMk id="311" creationId="{00000000-0000-0000-0000-000000000000}"/>
          </ac:spMkLst>
        </pc:spChg>
        <pc:spChg chg="mod">
          <ac:chgData name="Marianne de Bruijn" userId="627ac037303942e2" providerId="LiveId" clId="{632978D2-AFFE-4BA2-A83A-9EED099ED0FE}" dt="2026-03-08T12:17:15.191" v="822" actId="20577"/>
          <ac:spMkLst>
            <pc:docMk/>
            <pc:sldMk cId="0" sldId="261"/>
            <ac:spMk id="312" creationId="{00000000-0000-0000-0000-000000000000}"/>
          </ac:spMkLst>
        </pc:spChg>
        <pc:picChg chg="mod">
          <ac:chgData name="Marianne de Bruijn" userId="627ac037303942e2" providerId="LiveId" clId="{632978D2-AFFE-4BA2-A83A-9EED099ED0FE}" dt="2026-03-06T14:22:51.590" v="339" actId="1076"/>
          <ac:picMkLst>
            <pc:docMk/>
            <pc:sldMk cId="0" sldId="261"/>
            <ac:picMk id="310" creationId="{00000000-0000-0000-0000-000000000000}"/>
          </ac:picMkLst>
        </pc:picChg>
      </pc:sldChg>
      <pc:sldChg chg="addSp delSp modSp add mod ord">
        <pc:chgData name="Marianne de Bruijn" userId="627ac037303942e2" providerId="LiveId" clId="{632978D2-AFFE-4BA2-A83A-9EED099ED0FE}" dt="2026-03-20T15:39:46.844" v="1192"/>
        <pc:sldMkLst>
          <pc:docMk/>
          <pc:sldMk cId="2808743158" sldId="262"/>
        </pc:sldMkLst>
        <pc:picChg chg="add mod">
          <ac:chgData name="Marianne de Bruijn" userId="627ac037303942e2" providerId="LiveId" clId="{632978D2-AFFE-4BA2-A83A-9EED099ED0FE}" dt="2026-03-06T14:18:25.106" v="62"/>
          <ac:picMkLst>
            <pc:docMk/>
            <pc:sldMk cId="2808743158" sldId="262"/>
            <ac:picMk id="5" creationId="{005F1BD6-BB46-8CAE-F9B1-AB1E00BE53E8}"/>
          </ac:picMkLst>
        </pc:picChg>
      </pc:sldChg>
      <pc:sldChg chg="modSp add mod">
        <pc:chgData name="Marianne de Bruijn" userId="627ac037303942e2" providerId="LiveId" clId="{632978D2-AFFE-4BA2-A83A-9EED099ED0FE}" dt="2026-03-15T12:33:11.172" v="1190" actId="20577"/>
        <pc:sldMkLst>
          <pc:docMk/>
          <pc:sldMk cId="2947438058" sldId="263"/>
        </pc:sldMkLst>
        <pc:spChg chg="mod">
          <ac:chgData name="Marianne de Bruijn" userId="627ac037303942e2" providerId="LiveId" clId="{632978D2-AFFE-4BA2-A83A-9EED099ED0FE}" dt="2026-03-15T12:33:11.172" v="1190" actId="20577"/>
          <ac:spMkLst>
            <pc:docMk/>
            <pc:sldMk cId="2947438058" sldId="263"/>
            <ac:spMk id="4" creationId="{5BC6685D-AFEA-310D-410C-7620083AA4FB}"/>
          </ac:spMkLst>
        </pc:spChg>
        <pc:spChg chg="mod">
          <ac:chgData name="Marianne de Bruijn" userId="627ac037303942e2" providerId="LiveId" clId="{632978D2-AFFE-4BA2-A83A-9EED099ED0FE}" dt="2026-03-08T16:45:40.994" v="1189" actId="20577"/>
          <ac:spMkLst>
            <pc:docMk/>
            <pc:sldMk cId="2947438058" sldId="263"/>
            <ac:spMk id="304" creationId="{68EC4966-87BD-327D-FC54-DC52E96B5B9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8" name="Shape 28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Titeltekst</a:t>
            </a:r>
          </a:p>
        </p:txBody>
      </p:sp>
      <p:sp>
        <p:nvSpPr>
          <p:cNvPr id="1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dia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Afbeelding 4" descr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Titeltekst"/>
          <p:cNvSpPr txBox="1">
            <a:spLocks noGrp="1"/>
          </p:cNvSpPr>
          <p:nvPr>
            <p:ph type="title"/>
          </p:nvPr>
        </p:nvSpPr>
        <p:spPr>
          <a:xfrm>
            <a:off x="4991101" y="390525"/>
            <a:ext cx="6515101" cy="20701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9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bjec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Titeltekst"/>
          <p:cNvSpPr txBox="1">
            <a:spLocks noGrp="1"/>
          </p:cNvSpPr>
          <p:nvPr>
            <p:ph type="title"/>
          </p:nvPr>
        </p:nvSpPr>
        <p:spPr>
          <a:xfrm>
            <a:off x="329551" y="0"/>
            <a:ext cx="11548320" cy="11318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04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314169" y="1385628"/>
            <a:ext cx="11563702" cy="4744585"/>
          </a:xfrm>
          <a:prstGeom prst="rect">
            <a:avLst/>
          </a:prstGeom>
        </p:spPr>
        <p:txBody>
          <a:bodyPr lIns="0" tIns="0" rIns="0" bIns="0"/>
          <a:lstStyle>
            <a:lvl1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marL="814122" indent="-409309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270000" indent="-40005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–"/>
              <a:defRPr>
                <a:latin typeface="Arial"/>
                <a:ea typeface="Arial"/>
                <a:cs typeface="Arial"/>
                <a:sym typeface="Arial"/>
              </a:defRPr>
            </a:lvl3pPr>
            <a:lvl4pPr marL="1595702" indent="-268552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marL="1938338" indent="-26670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0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eko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Titeltekst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1" cy="1362077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sz="40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14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1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van twe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iteltekst"/>
          <p:cNvSpPr txBox="1">
            <a:spLocks noGrp="1"/>
          </p:cNvSpPr>
          <p:nvPr>
            <p:ph type="title"/>
          </p:nvPr>
        </p:nvSpPr>
        <p:spPr>
          <a:xfrm>
            <a:off x="450850" y="190500"/>
            <a:ext cx="11355390" cy="9413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24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510117" y="1525587"/>
            <a:ext cx="5530851" cy="4418015"/>
          </a:xfrm>
          <a:prstGeom prst="rect">
            <a:avLst/>
          </a:prstGeom>
        </p:spPr>
        <p:txBody>
          <a:bodyPr lIns="0" tIns="0" rIns="0" bIns="0"/>
          <a:lstStyle>
            <a:lvl1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marL="814122" indent="-409309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350010" indent="-48006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–"/>
              <a:defRPr>
                <a:latin typeface="Arial"/>
                <a:ea typeface="Arial"/>
                <a:cs typeface="Arial"/>
                <a:sym typeface="Arial"/>
              </a:defRPr>
            </a:lvl3pPr>
            <a:lvl4pPr marL="1685220" indent="-35807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marL="2027238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2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elijking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Titeltekst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34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5" name="Tijdelijke aanduiding voor tekst 4"/>
          <p:cNvSpPr>
            <a:spLocks noGrp="1"/>
          </p:cNvSpPr>
          <p:nvPr>
            <p:ph type="body" sz="quarter" idx="21"/>
          </p:nvPr>
        </p:nvSpPr>
        <p:spPr>
          <a:xfrm>
            <a:off x="6193368" y="1535112"/>
            <a:ext cx="5389035" cy="639764"/>
          </a:xfrm>
          <a:prstGeom prst="rect">
            <a:avLst/>
          </a:prstGeom>
        </p:spPr>
        <p:txBody>
          <a:bodyPr lIns="0" tIns="0" rIns="0" bIns="0" anchor="b"/>
          <a:lstStyle/>
          <a:p>
            <a:endParaRPr/>
          </a:p>
        </p:txBody>
      </p:sp>
      <p:sp>
        <p:nvSpPr>
          <p:cNvPr id="136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leen tite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Titeltekst"/>
          <p:cNvSpPr txBox="1">
            <a:spLocks noGrp="1"/>
          </p:cNvSpPr>
          <p:nvPr>
            <p:ph type="title"/>
          </p:nvPr>
        </p:nvSpPr>
        <p:spPr>
          <a:xfrm>
            <a:off x="450850" y="190500"/>
            <a:ext cx="11355390" cy="9413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4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met bijschrif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Titeltekst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62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5"/>
          </a:xfrm>
          <a:prstGeom prst="rect">
            <a:avLst/>
          </a:prstGeom>
        </p:spPr>
        <p:txBody>
          <a:bodyPr lIns="0" tIns="0" rIns="0" bIns="0"/>
          <a:lstStyle>
            <a:lvl1pPr marL="290513" indent="-290513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805768" indent="-400956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1327150" indent="-457200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3pPr>
            <a:lvl4pPr marL="1695450" indent="-368300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2037397" indent="-365760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63" name="Tijdelijke aanduiding voor tekst 3"/>
          <p:cNvSpPr>
            <a:spLocks noGrp="1"/>
          </p:cNvSpPr>
          <p:nvPr>
            <p:ph type="body" sz="half" idx="21"/>
          </p:nvPr>
        </p:nvSpPr>
        <p:spPr>
          <a:xfrm>
            <a:off x="609600" y="1435101"/>
            <a:ext cx="4011086" cy="4691063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fbeelding met bijschrif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Titeltekst"/>
          <p:cNvSpPr txBox="1">
            <a:spLocks noGrp="1"/>
          </p:cNvSpPr>
          <p:nvPr>
            <p:ph type="title"/>
          </p:nvPr>
        </p:nvSpPr>
        <p:spPr>
          <a:xfrm>
            <a:off x="2389715" y="4800600"/>
            <a:ext cx="7315202" cy="566738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73" name="Tijdelijke aanduiding voor afbeelding 2"/>
          <p:cNvSpPr>
            <a:spLocks noGrp="1"/>
          </p:cNvSpPr>
          <p:nvPr>
            <p:ph type="pic" sz="half" idx="21"/>
          </p:nvPr>
        </p:nvSpPr>
        <p:spPr>
          <a:xfrm>
            <a:off x="2389715" y="612775"/>
            <a:ext cx="73152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4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2389715" y="5367337"/>
            <a:ext cx="7315202" cy="804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7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Verticale titel en teks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Afbeelding 4" descr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1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Afbeelding 4" descr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Titeltekst"/>
          <p:cNvSpPr txBox="1">
            <a:spLocks noGrp="1"/>
          </p:cNvSpPr>
          <p:nvPr>
            <p:ph type="title"/>
          </p:nvPr>
        </p:nvSpPr>
        <p:spPr>
          <a:xfrm>
            <a:off x="4991101" y="390525"/>
            <a:ext cx="6515101" cy="20701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9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Afbeelding 1" descr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Titeltekst"/>
          <p:cNvSpPr txBox="1">
            <a:spLocks noGrp="1"/>
          </p:cNvSpPr>
          <p:nvPr>
            <p:ph type="title"/>
          </p:nvPr>
        </p:nvSpPr>
        <p:spPr>
          <a:xfrm>
            <a:off x="329551" y="0"/>
            <a:ext cx="11548320" cy="11318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02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314169" y="1385628"/>
            <a:ext cx="11563702" cy="4744585"/>
          </a:xfrm>
          <a:prstGeom prst="rect">
            <a:avLst/>
          </a:prstGeom>
        </p:spPr>
        <p:txBody>
          <a:bodyPr lIns="0" tIns="0" rIns="0" bIns="0"/>
          <a:lstStyle>
            <a:lvl1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marL="814122" indent="-409309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270000" indent="-40005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–"/>
              <a:defRPr>
                <a:latin typeface="Arial"/>
                <a:ea typeface="Arial"/>
                <a:cs typeface="Arial"/>
                <a:sym typeface="Arial"/>
              </a:defRPr>
            </a:lvl3pPr>
            <a:lvl4pPr marL="1595702" indent="-268552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marL="1938338" indent="-26670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0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Afbeelding 1" descr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Titeltekst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1" cy="1362077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sz="40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1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1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Afbeelding 1" descr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Titeltekst"/>
          <p:cNvSpPr txBox="1">
            <a:spLocks noGrp="1"/>
          </p:cNvSpPr>
          <p:nvPr>
            <p:ph type="title"/>
          </p:nvPr>
        </p:nvSpPr>
        <p:spPr>
          <a:xfrm>
            <a:off x="450850" y="190500"/>
            <a:ext cx="11355390" cy="9413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22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510117" y="1525587"/>
            <a:ext cx="5530851" cy="4418015"/>
          </a:xfrm>
          <a:prstGeom prst="rect">
            <a:avLst/>
          </a:prstGeom>
        </p:spPr>
        <p:txBody>
          <a:bodyPr lIns="0" tIns="0" rIns="0" bIns="0"/>
          <a:lstStyle>
            <a:lvl1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marL="814122" indent="-409309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350010" indent="-48006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–"/>
              <a:defRPr>
                <a:latin typeface="Arial"/>
                <a:ea typeface="Arial"/>
                <a:cs typeface="Arial"/>
                <a:sym typeface="Arial"/>
              </a:defRPr>
            </a:lvl3pPr>
            <a:lvl4pPr marL="1685220" indent="-35807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marL="2027238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2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Afbeelding 1" descr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Titeltekst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3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33" name="Tijdelijke aanduiding voor tekst 4"/>
          <p:cNvSpPr>
            <a:spLocks noGrp="1"/>
          </p:cNvSpPr>
          <p:nvPr>
            <p:ph type="body" sz="quarter" idx="21"/>
          </p:nvPr>
        </p:nvSpPr>
        <p:spPr>
          <a:xfrm>
            <a:off x="6193368" y="1535112"/>
            <a:ext cx="5389035" cy="639764"/>
          </a:xfrm>
          <a:prstGeom prst="rect">
            <a:avLst/>
          </a:prstGeom>
        </p:spPr>
        <p:txBody>
          <a:bodyPr lIns="0" tIns="0" rIns="0" bIns="0" anchor="b"/>
          <a:lstStyle/>
          <a:p>
            <a:endParaRPr/>
          </a:p>
        </p:txBody>
      </p:sp>
      <p:sp>
        <p:nvSpPr>
          <p:cNvPr id="23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Afbeelding 1" descr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Titeltekst"/>
          <p:cNvSpPr txBox="1">
            <a:spLocks noGrp="1"/>
          </p:cNvSpPr>
          <p:nvPr>
            <p:ph type="title"/>
          </p:nvPr>
        </p:nvSpPr>
        <p:spPr>
          <a:xfrm>
            <a:off x="450850" y="190500"/>
            <a:ext cx="11355390" cy="9413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4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Afbeelding 1" descr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Afbeelding 1" descr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Titeltekst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60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5"/>
          </a:xfrm>
          <a:prstGeom prst="rect">
            <a:avLst/>
          </a:prstGeom>
        </p:spPr>
        <p:txBody>
          <a:bodyPr lIns="0" tIns="0" rIns="0" bIns="0"/>
          <a:lstStyle>
            <a:lvl1pPr marL="290513" indent="-290513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805768" indent="-400956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1327150" indent="-457200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3pPr>
            <a:lvl4pPr marL="1695450" indent="-368300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2037397" indent="-365760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61" name="Tijdelijke aanduiding voor tekst 3"/>
          <p:cNvSpPr>
            <a:spLocks noGrp="1"/>
          </p:cNvSpPr>
          <p:nvPr>
            <p:ph type="body" sz="half" idx="21"/>
          </p:nvPr>
        </p:nvSpPr>
        <p:spPr>
          <a:xfrm>
            <a:off x="609600" y="1435101"/>
            <a:ext cx="4011086" cy="4691063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2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Afbeelding 1" descr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Titeltekst"/>
          <p:cNvSpPr txBox="1">
            <a:spLocks noGrp="1"/>
          </p:cNvSpPr>
          <p:nvPr>
            <p:ph type="title"/>
          </p:nvPr>
        </p:nvSpPr>
        <p:spPr>
          <a:xfrm>
            <a:off x="2389715" y="4800600"/>
            <a:ext cx="7315202" cy="566738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71" name="Tijdelijke aanduiding voor afbeelding 2"/>
          <p:cNvSpPr>
            <a:spLocks noGrp="1"/>
          </p:cNvSpPr>
          <p:nvPr>
            <p:ph type="pic" sz="half" idx="21"/>
          </p:nvPr>
        </p:nvSpPr>
        <p:spPr>
          <a:xfrm>
            <a:off x="2389715" y="612775"/>
            <a:ext cx="73152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7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2389715" y="5367337"/>
            <a:ext cx="7315202" cy="804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7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Afbeelding 4" descr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teks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Titeltekst</a:t>
            </a:r>
          </a:p>
        </p:txBody>
      </p:sp>
      <p:sp>
        <p:nvSpPr>
          <p:cNvPr id="30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3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9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teks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48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9" name="Tijdelijke aanduiding voor tekst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5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elteks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Titeltekst</a:t>
            </a:r>
          </a:p>
        </p:txBody>
      </p:sp>
      <p:sp>
        <p:nvSpPr>
          <p:cNvPr id="73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4" name="Tijdelijke aanduiding voor tekst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elteks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Titeltekst</a:t>
            </a:r>
          </a:p>
        </p:txBody>
      </p:sp>
      <p:sp>
        <p:nvSpPr>
          <p:cNvPr id="83" name="Tijdelijke aanduiding voor afbeelding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8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04293"/>
            <a:ext cx="258623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2026_template publieksdag_01.jpg" descr="2026_template publieksdag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Rectangle 2"/>
          <p:cNvSpPr txBox="1"/>
          <p:nvPr/>
        </p:nvSpPr>
        <p:spPr>
          <a:xfrm>
            <a:off x="3898900" y="3619500"/>
            <a:ext cx="6664960" cy="56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defRPr sz="30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1pPr>
          </a:lstStyle>
          <a:p>
            <a:r>
              <a:t>Zaterdag 21 maart 2026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2025_template publieksdag_02.jpg" descr="2025_template publieksdag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161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Rectangle 2"/>
          <p:cNvSpPr txBox="1"/>
          <p:nvPr/>
        </p:nvSpPr>
        <p:spPr>
          <a:xfrm>
            <a:off x="3898900" y="2286000"/>
            <a:ext cx="6664960" cy="586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200">
                <a:solidFill>
                  <a:srgbClr val="75212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nl-NL" dirty="0"/>
              <a:t>Ervaring nabestaande</a:t>
            </a:r>
            <a:endParaRPr dirty="0"/>
          </a:p>
        </p:txBody>
      </p:sp>
      <p:sp>
        <p:nvSpPr>
          <p:cNvPr id="295" name="Rectangle 6"/>
          <p:cNvSpPr txBox="1"/>
          <p:nvPr/>
        </p:nvSpPr>
        <p:spPr>
          <a:xfrm>
            <a:off x="3898900" y="3048000"/>
            <a:ext cx="4794885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75212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nl-NL" dirty="0"/>
              <a:t>Marianne de Bruijn</a:t>
            </a:r>
            <a:endParaRPr dirty="0"/>
          </a:p>
        </p:txBody>
      </p:sp>
      <p:sp>
        <p:nvSpPr>
          <p:cNvPr id="296" name="Rectangle 7"/>
          <p:cNvSpPr txBox="1"/>
          <p:nvPr/>
        </p:nvSpPr>
        <p:spPr>
          <a:xfrm>
            <a:off x="3898900" y="3429001"/>
            <a:ext cx="4794885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75212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2025_template publieksdag_02.jpg" descr="2025_template publieksdag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endParaRPr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5F4368A-B09E-4412-E066-E3EB400F9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716" y="1226944"/>
            <a:ext cx="6638081" cy="49785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23E03-BD32-D8B4-5717-A99F7E880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2025_template publieksdag_02.jpg" descr="2025_template publieksdag_02.jpg">
            <a:extLst>
              <a:ext uri="{FF2B5EF4-FFF2-40B4-BE49-F238E27FC236}">
                <a16:creationId xmlns:a16="http://schemas.microsoft.com/office/drawing/2014/main" id="{E874E4C7-E006-6CA1-3B47-E7A66B1A0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Wijzig tekst: klik 2x">
            <a:extLst>
              <a:ext uri="{FF2B5EF4-FFF2-40B4-BE49-F238E27FC236}">
                <a16:creationId xmlns:a16="http://schemas.microsoft.com/office/drawing/2014/main" id="{68EC4966-87BD-327D-FC54-DC52E96B5B9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nl-NL"/>
              <a:t> </a:t>
            </a:r>
            <a:endParaRPr dirty="0"/>
          </a:p>
        </p:txBody>
      </p:sp>
      <p:sp>
        <p:nvSpPr>
          <p:cNvPr id="4" name="Wijzig tekst: klik 2x">
            <a:extLst>
              <a:ext uri="{FF2B5EF4-FFF2-40B4-BE49-F238E27FC236}">
                <a16:creationId xmlns:a16="http://schemas.microsoft.com/office/drawing/2014/main" id="{5BC6685D-AFEA-310D-410C-7620083AA4FB}"/>
              </a:ext>
            </a:extLst>
          </p:cNvPr>
          <p:cNvSpPr txBox="1">
            <a:spLocks/>
          </p:cNvSpPr>
          <p:nvPr/>
        </p:nvSpPr>
        <p:spPr>
          <a:xfrm>
            <a:off x="381000" y="1385628"/>
            <a:ext cx="11430000" cy="474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None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sz="2500" b="1" dirty="0">
                <a:sym typeface="Montserrat ExtraLight"/>
              </a:rPr>
              <a:t>‘Een persoonlijk verhaal over de impact van een ongeneeslijke hersentumor op haar leven en dat van haar naasten’</a:t>
            </a:r>
            <a:endParaRPr lang="nl-NL" sz="3200" b="1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294743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88CF6-00AB-F949-DE24-27BA51AC2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2025_template publieksdag_02.jpg" descr="2025_template publieksdag_02.jpg">
            <a:extLst>
              <a:ext uri="{FF2B5EF4-FFF2-40B4-BE49-F238E27FC236}">
                <a16:creationId xmlns:a16="http://schemas.microsoft.com/office/drawing/2014/main" id="{8CE2AFFE-6290-8B7C-4FA8-DE2CC1DA6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Wijzig tekst: klik 2x">
            <a:extLst>
              <a:ext uri="{FF2B5EF4-FFF2-40B4-BE49-F238E27FC236}">
                <a16:creationId xmlns:a16="http://schemas.microsoft.com/office/drawing/2014/main" id="{36538FAE-3D2D-49F5-9291-22075D2280C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1000" y="1385628"/>
            <a:ext cx="11430000" cy="4744585"/>
          </a:xfrm>
          <a:prstGeom prst="rect">
            <a:avLst/>
          </a:prstGeom>
        </p:spPr>
        <p:txBody>
          <a:bodyPr lIns="0" tIns="0" rIns="0" bIns="0"/>
          <a:lstStyle/>
          <a:p>
            <a: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dirty="0"/>
          </a:p>
        </p:txBody>
      </p:sp>
      <p:sp>
        <p:nvSpPr>
          <p:cNvPr id="312" name="Wijzig tekst: klik 2x">
            <a:extLst>
              <a:ext uri="{FF2B5EF4-FFF2-40B4-BE49-F238E27FC236}">
                <a16:creationId xmlns:a16="http://schemas.microsoft.com/office/drawing/2014/main" id="{6490D2AA-5588-F3CD-AD4B-7827F15DD8D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endParaRPr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05F1BD6-BB46-8CAE-F9B1-AB1E00BE5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673" y="0"/>
            <a:ext cx="4862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4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2025_template publieksdag_02.jpg" descr="2025_template publieksdag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nl-NL" dirty="0"/>
              <a:t>Wat ik mee wil geven aan huisartsen:</a:t>
            </a:r>
            <a:endParaRPr dirty="0"/>
          </a:p>
        </p:txBody>
      </p:sp>
      <p:sp>
        <p:nvSpPr>
          <p:cNvPr id="4" name="Wijzig tekst: klik 2x">
            <a:extLst>
              <a:ext uri="{FF2B5EF4-FFF2-40B4-BE49-F238E27FC236}">
                <a16:creationId xmlns:a16="http://schemas.microsoft.com/office/drawing/2014/main" id="{DCC9A74C-B6F5-C221-3CA9-387D382CD530}"/>
              </a:ext>
            </a:extLst>
          </p:cNvPr>
          <p:cNvSpPr txBox="1">
            <a:spLocks/>
          </p:cNvSpPr>
          <p:nvPr/>
        </p:nvSpPr>
        <p:spPr>
          <a:xfrm>
            <a:off x="381000" y="1385628"/>
            <a:ext cx="11430000" cy="474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 typeface="Arial"/>
              <a:buNone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sz="3200" b="1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Denk vaker aan de mogelijkheid ‘hersentumor’</a:t>
            </a:r>
          </a:p>
          <a:p>
            <a:pPr marL="0" indent="0" algn="ctr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 typeface="Arial"/>
              <a:buNone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sz="3200" b="1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bij het beoordelen van klachten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2025_template publieksdag_02.jpg" descr="2025_template publieksdag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Wijzig tekst: klik 2x"/>
          <p:cNvSpPr txBox="1">
            <a:spLocks noGrp="1"/>
          </p:cNvSpPr>
          <p:nvPr>
            <p:ph type="body" idx="4294967295"/>
          </p:nvPr>
        </p:nvSpPr>
        <p:spPr>
          <a:xfrm>
            <a:off x="381000" y="1385628"/>
            <a:ext cx="11430000" cy="474458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None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sz="3200" b="1" dirty="0"/>
              <a:t>Wees eerlijk dat de boodschap</a:t>
            </a:r>
            <a:endParaRPr lang="nl-NL" sz="3200" b="1" dirty="0">
              <a:sym typeface="Montserrat ExtraLight"/>
            </a:endParaRPr>
          </a:p>
          <a:p>
            <a:pPr marL="0" indent="0" algn="ctr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None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sz="3200" b="1" dirty="0">
                <a:sym typeface="Montserrat ExtraLight"/>
              </a:rPr>
              <a:t>‘</a:t>
            </a:r>
            <a:r>
              <a:rPr lang="nl-NL" sz="3200" b="1" i="1" dirty="0">
                <a:sym typeface="Montserrat ExtraLight"/>
              </a:rPr>
              <a:t>uw hersentumor is geen uitzaaiing’ </a:t>
            </a:r>
          </a:p>
          <a:p>
            <a:pPr marL="0" indent="0" algn="ctr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None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sz="3200" b="1" dirty="0">
                <a:sym typeface="Montserrat ExtraLight"/>
              </a:rPr>
              <a:t>géén positief nieuws is</a:t>
            </a:r>
            <a:br>
              <a:rPr lang="nl-NL" sz="3200" b="1" dirty="0">
                <a:sym typeface="Montserrat ExtraLight"/>
              </a:rPr>
            </a:br>
            <a:endParaRPr lang="nl-NL" sz="3200" b="1" dirty="0">
              <a:sym typeface="Montserrat ExtraLight"/>
            </a:endParaRPr>
          </a:p>
          <a:p>
            <a:pPr marL="0" indent="0" algn="ctr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None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sz="3200" b="1" dirty="0">
                <a:sym typeface="Montserrat ExtraLight"/>
              </a:rPr>
              <a:t>(bij een hooggradige tumor)</a:t>
            </a:r>
            <a:endParaRPr sz="3200" b="1" dirty="0"/>
          </a:p>
        </p:txBody>
      </p:sp>
      <p:sp>
        <p:nvSpPr>
          <p:cNvPr id="308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nl-NL" dirty="0"/>
              <a:t>Wat ik mee wil geven aan neurologen: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2025_template publieksdag_02.jpg" descr="2025_template publieksdag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Wijzig tekst: klik 2x"/>
          <p:cNvSpPr txBox="1">
            <a:spLocks noGrp="1"/>
          </p:cNvSpPr>
          <p:nvPr>
            <p:ph type="body" idx="4294967295"/>
          </p:nvPr>
        </p:nvSpPr>
        <p:spPr>
          <a:xfrm>
            <a:off x="381000" y="1385628"/>
            <a:ext cx="11430000" cy="474458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None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sz="3200" b="1" dirty="0">
                <a:sym typeface="Montserrat ExtraLight"/>
              </a:rPr>
              <a:t>Zorg </a:t>
            </a:r>
            <a:r>
              <a:rPr lang="nl-NL" sz="3200" b="1" u="sng" dirty="0">
                <a:sym typeface="Montserrat ExtraLight"/>
              </a:rPr>
              <a:t>altijd</a:t>
            </a:r>
            <a:r>
              <a:rPr lang="nl-NL" sz="3200" b="1" dirty="0">
                <a:sym typeface="Montserrat ExtraLight"/>
              </a:rPr>
              <a:t> voor eerste opvang van </a:t>
            </a:r>
          </a:p>
          <a:p>
            <a:pPr marL="0" indent="0" algn="ctr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None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sz="3200" b="1" dirty="0">
                <a:sym typeface="Montserrat ExtraLight"/>
              </a:rPr>
              <a:t>patiënt en familieleden</a:t>
            </a:r>
          </a:p>
          <a:p>
            <a:pPr marL="0" indent="0" algn="ctr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None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sz="3200" b="1" dirty="0">
                <a:sym typeface="Montserrat ExtraLight"/>
              </a:rPr>
              <a:t>na een slecht-nieuwsgesprek</a:t>
            </a:r>
            <a:endParaRPr sz="3200" b="1" dirty="0"/>
          </a:p>
        </p:txBody>
      </p:sp>
      <p:sp>
        <p:nvSpPr>
          <p:cNvPr id="312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nl-NL" dirty="0"/>
              <a:t>Wat ik mee wil geven aan ziekenhuizen: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Kantoorthe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Kantoorthe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102</Words>
  <Application>Microsoft Office PowerPoint</Application>
  <PresentationFormat>Breedbeeld</PresentationFormat>
  <Paragraphs>17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Montserrat ExtraLight</vt:lpstr>
      <vt:lpstr>Kantoorthema</vt:lpstr>
      <vt:lpstr>PowerPoint-presentatie</vt:lpstr>
      <vt:lpstr>PowerPoint-presentatie</vt:lpstr>
      <vt:lpstr>PowerPoint-presentatie</vt:lpstr>
      <vt:lpstr> </vt:lpstr>
      <vt:lpstr>PowerPoint-presentatie</vt:lpstr>
      <vt:lpstr>Wat ik mee wil geven aan huisartsen:</vt:lpstr>
      <vt:lpstr>Wat ik mee wil geven aan neurologen:</vt:lpstr>
      <vt:lpstr>Wat ik mee wil geven aan ziekenhuizen: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Marianne de Bruijn</dc:creator>
  <cp:lastModifiedBy>Marianne de Bruijn</cp:lastModifiedBy>
  <cp:revision>1</cp:revision>
  <dcterms:modified xsi:type="dcterms:W3CDTF">2026-03-20T15:39:55Z</dcterms:modified>
</cp:coreProperties>
</file>